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52" y="96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Febrero\PUG_Enero%2023%20Datos%20fiderh%202003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8496097851191"/>
          <c:y val="0.11976874366062316"/>
          <c:w val="0.82550554297759793"/>
          <c:h val="0.49063564444051327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2005-2022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0-FB9C-43A8-B8E9-C97D035245FA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1-FB9C-43A8-B8E9-C97D035245FA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2-FB9C-43A8-B8E9-C97D035245FA}"/>
              </c:ext>
            </c:extLst>
          </c:dPt>
          <c:dPt>
            <c:idx val="18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FB9C-43A8-B8E9-C97D035245FA}"/>
              </c:ext>
            </c:extLst>
          </c:dPt>
          <c:dPt>
            <c:idx val="19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B9C-43A8-B8E9-C97D035245FA}"/>
              </c:ext>
            </c:extLst>
          </c:dPt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Solicitudes'!$E$5:$X$5</c:f>
              <c:numCache>
                <c:formatCode>General</c:formatCode>
                <c:ptCount val="20"/>
                <c:pt idx="0">
                  <c:v>499</c:v>
                </c:pt>
                <c:pt idx="1">
                  <c:v>523</c:v>
                </c:pt>
                <c:pt idx="2">
                  <c:v>635</c:v>
                </c:pt>
                <c:pt idx="3">
                  <c:v>780</c:v>
                </c:pt>
                <c:pt idx="4">
                  <c:v>1017</c:v>
                </c:pt>
                <c:pt idx="5">
                  <c:v>1264</c:v>
                </c:pt>
                <c:pt idx="6">
                  <c:v>1308</c:v>
                </c:pt>
                <c:pt idx="7">
                  <c:v>1119</c:v>
                </c:pt>
                <c:pt idx="8">
                  <c:v>1424</c:v>
                </c:pt>
                <c:pt idx="9">
                  <c:v>1402</c:v>
                </c:pt>
                <c:pt idx="10">
                  <c:v>1484</c:v>
                </c:pt>
                <c:pt idx="11">
                  <c:v>1538</c:v>
                </c:pt>
                <c:pt idx="12">
                  <c:v>1532</c:v>
                </c:pt>
                <c:pt idx="13">
                  <c:v>1450</c:v>
                </c:pt>
                <c:pt idx="14">
                  <c:v>1443</c:v>
                </c:pt>
                <c:pt idx="15">
                  <c:v>968</c:v>
                </c:pt>
                <c:pt idx="16">
                  <c:v>1174</c:v>
                </c:pt>
                <c:pt idx="17">
                  <c:v>1191</c:v>
                </c:pt>
                <c:pt idx="18">
                  <c:v>247</c:v>
                </c:pt>
                <c:pt idx="19">
                  <c:v>1250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9C-43A8-B8E9-C97D035245FA}"/>
            </c:ext>
          </c:extLst>
        </c:ser>
        <c:ser>
          <c:idx val="1"/>
          <c:order val="1"/>
          <c:tx>
            <c:strRef>
              <c:f>'% VAR 2005-2022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Solicitudes'!$E$6:$X$6</c:f>
              <c:numCache>
                <c:formatCode>0%</c:formatCode>
                <c:ptCount val="20"/>
                <c:pt idx="1">
                  <c:v>4.8096192384769539E-2</c:v>
                </c:pt>
                <c:pt idx="2">
                  <c:v>0.21414913957934992</c:v>
                </c:pt>
                <c:pt idx="3">
                  <c:v>0.2283464566929134</c:v>
                </c:pt>
                <c:pt idx="4">
                  <c:v>0.30384615384615382</c:v>
                </c:pt>
                <c:pt idx="5">
                  <c:v>0.24287118977384464</c:v>
                </c:pt>
                <c:pt idx="6">
                  <c:v>3.4810126582278479E-2</c:v>
                </c:pt>
                <c:pt idx="7">
                  <c:v>-0.14449541284403669</c:v>
                </c:pt>
                <c:pt idx="8">
                  <c:v>0.27256478999106343</c:v>
                </c:pt>
                <c:pt idx="9">
                  <c:v>-1.5449438202247191E-2</c:v>
                </c:pt>
                <c:pt idx="10">
                  <c:v>5.8487874465049931E-2</c:v>
                </c:pt>
                <c:pt idx="11">
                  <c:v>3.638814016172507E-2</c:v>
                </c:pt>
                <c:pt idx="12">
                  <c:v>-3.9011703511053317E-3</c:v>
                </c:pt>
                <c:pt idx="13">
                  <c:v>-5.3524804177545689E-2</c:v>
                </c:pt>
                <c:pt idx="14">
                  <c:v>-4.827586206896552E-3</c:v>
                </c:pt>
                <c:pt idx="15">
                  <c:v>-0.32917532917532916</c:v>
                </c:pt>
                <c:pt idx="16">
                  <c:v>0.21280991735537191</c:v>
                </c:pt>
                <c:pt idx="17">
                  <c:v>1.4480408858603067E-2</c:v>
                </c:pt>
                <c:pt idx="18">
                  <c:v>-0.79261125104953822</c:v>
                </c:pt>
                <c:pt idx="19">
                  <c:v>4.9538203190596139E-2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B9C-43A8-B8E9-C97D035245FA}"/>
            </c:ext>
          </c:extLst>
        </c:ser>
        <c:ser>
          <c:idx val="2"/>
          <c:order val="2"/>
          <c:tx>
            <c:strRef>
              <c:f>'% VAR 2005-2022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9-FB9C-43A8-B8E9-C97D035245FA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A-FB9C-43A8-B8E9-C97D035245FA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B-FB9C-43A8-B8E9-C97D035245FA}"/>
              </c:ext>
            </c:extLst>
          </c:dPt>
          <c:dPt>
            <c:idx val="18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FB9C-43A8-B8E9-C97D035245FA}"/>
              </c:ext>
            </c:extLst>
          </c:dPt>
          <c:dPt>
            <c:idx val="19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FB9C-43A8-B8E9-C97D035245FA}"/>
              </c:ext>
            </c:extLst>
          </c:dPt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Solicitudes'!$E$7:$X$7</c:f>
              <c:numCache>
                <c:formatCode>General</c:formatCode>
                <c:ptCount val="20"/>
                <c:pt idx="0">
                  <c:v>350</c:v>
                </c:pt>
                <c:pt idx="1">
                  <c:v>334</c:v>
                </c:pt>
                <c:pt idx="2">
                  <c:v>425</c:v>
                </c:pt>
                <c:pt idx="3">
                  <c:v>583</c:v>
                </c:pt>
                <c:pt idx="4">
                  <c:v>581</c:v>
                </c:pt>
                <c:pt idx="5">
                  <c:v>639</c:v>
                </c:pt>
                <c:pt idx="6">
                  <c:v>747</c:v>
                </c:pt>
                <c:pt idx="7">
                  <c:v>583</c:v>
                </c:pt>
                <c:pt idx="8">
                  <c:v>777</c:v>
                </c:pt>
                <c:pt idx="9">
                  <c:v>838</c:v>
                </c:pt>
                <c:pt idx="10">
                  <c:v>889</c:v>
                </c:pt>
                <c:pt idx="11">
                  <c:v>932</c:v>
                </c:pt>
                <c:pt idx="12">
                  <c:v>894</c:v>
                </c:pt>
                <c:pt idx="13">
                  <c:v>887</c:v>
                </c:pt>
                <c:pt idx="14">
                  <c:v>929</c:v>
                </c:pt>
                <c:pt idx="15">
                  <c:v>630</c:v>
                </c:pt>
                <c:pt idx="16">
                  <c:v>906</c:v>
                </c:pt>
                <c:pt idx="17">
                  <c:v>935</c:v>
                </c:pt>
                <c:pt idx="18">
                  <c:v>0</c:v>
                </c:pt>
                <c:pt idx="19">
                  <c:v>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B9C-43A8-B8E9-C97D035245FA}"/>
            </c:ext>
          </c:extLst>
        </c:ser>
        <c:ser>
          <c:idx val="3"/>
          <c:order val="3"/>
          <c:tx>
            <c:strRef>
              <c:f>'% VAR 2005-2022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Solicitudes'!$E$8:$X$8</c:f>
              <c:numCache>
                <c:formatCode>0%</c:formatCode>
                <c:ptCount val="20"/>
                <c:pt idx="1">
                  <c:v>-4.5714285714285714E-2</c:v>
                </c:pt>
                <c:pt idx="2">
                  <c:v>0.27245508982035926</c:v>
                </c:pt>
                <c:pt idx="3">
                  <c:v>0.37176470588235294</c:v>
                </c:pt>
                <c:pt idx="4">
                  <c:v>-3.4305317324185248E-3</c:v>
                </c:pt>
                <c:pt idx="5">
                  <c:v>9.9827882960413075E-2</c:v>
                </c:pt>
                <c:pt idx="6">
                  <c:v>0.16901408450704225</c:v>
                </c:pt>
                <c:pt idx="7">
                  <c:v>-0.21954484605087016</c:v>
                </c:pt>
                <c:pt idx="8">
                  <c:v>0.33276157804459694</c:v>
                </c:pt>
                <c:pt idx="9">
                  <c:v>7.8507078507078512E-2</c:v>
                </c:pt>
                <c:pt idx="10">
                  <c:v>6.0859188544152745E-2</c:v>
                </c:pt>
                <c:pt idx="11">
                  <c:v>4.8368953880764905E-2</c:v>
                </c:pt>
                <c:pt idx="12">
                  <c:v>-4.07725321888412E-2</c:v>
                </c:pt>
                <c:pt idx="13">
                  <c:v>-7.829977628635347E-3</c:v>
                </c:pt>
                <c:pt idx="14">
                  <c:v>4.7350620067643741E-2</c:v>
                </c:pt>
                <c:pt idx="15">
                  <c:v>-0.32185145317545749</c:v>
                </c:pt>
                <c:pt idx="16">
                  <c:v>0.43809523809523809</c:v>
                </c:pt>
                <c:pt idx="17">
                  <c:v>3.2008830022075052E-2</c:v>
                </c:pt>
                <c:pt idx="18">
                  <c:v>-1</c:v>
                </c:pt>
                <c:pt idx="19">
                  <c:v>3.2085561497326204E-3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B9C-43A8-B8E9-C97D035245FA}"/>
            </c:ext>
          </c:extLst>
        </c:ser>
        <c:ser>
          <c:idx val="4"/>
          <c:order val="4"/>
          <c:tx>
            <c:strRef>
              <c:f>'% VAR 2005-2022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Solicitudes'!$E$9:$X$9</c:f>
              <c:numCache>
                <c:formatCode>General</c:formatCode>
                <c:ptCount val="2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B9C-43A8-B8E9-C97D03524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s-MX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s-MX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OARC!$G$8:$T$8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OARC!$G$9:$T$9</c:f>
              <c:numCache>
                <c:formatCode>General</c:formatCode>
                <c:ptCount val="14"/>
                <c:pt idx="0">
                  <c:v>4072</c:v>
                </c:pt>
                <c:pt idx="1">
                  <c:v>4379</c:v>
                </c:pt>
                <c:pt idx="2">
                  <c:v>4551</c:v>
                </c:pt>
                <c:pt idx="3">
                  <c:v>4815</c:v>
                </c:pt>
                <c:pt idx="4">
                  <c:v>5212</c:v>
                </c:pt>
                <c:pt idx="5">
                  <c:v>5681</c:v>
                </c:pt>
                <c:pt idx="6">
                  <c:v>6105</c:v>
                </c:pt>
                <c:pt idx="7">
                  <c:v>6449</c:v>
                </c:pt>
                <c:pt idx="8">
                  <c:v>6839</c:v>
                </c:pt>
                <c:pt idx="9">
                  <c:v>7083</c:v>
                </c:pt>
                <c:pt idx="10">
                  <c:v>6889</c:v>
                </c:pt>
                <c:pt idx="11">
                  <c:v>7013</c:v>
                </c:pt>
                <c:pt idx="12">
                  <c:v>7129</c:v>
                </c:pt>
                <c:pt idx="13">
                  <c:v>7158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80-4B2C-96D1-F099B55DA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in val="3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s-MX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s-MX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15051743010554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'!$D$12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'!$D$13:$D$18</c:f>
              <c:numCache>
                <c:formatCode>0</c:formatCode>
                <c:ptCount val="6"/>
                <c:pt idx="0">
                  <c:v>84</c:v>
                </c:pt>
                <c:pt idx="1">
                  <c:v>354</c:v>
                </c:pt>
                <c:pt idx="2">
                  <c:v>22</c:v>
                </c:pt>
                <c:pt idx="3">
                  <c:v>17</c:v>
                </c:pt>
                <c:pt idx="4">
                  <c:v>19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3-4D7B-A4F8-FE487C9B75AA}"/>
            </c:ext>
          </c:extLst>
        </c:ser>
        <c:ser>
          <c:idx val="1"/>
          <c:order val="1"/>
          <c:tx>
            <c:strRef>
              <c:f>'POBL OBJETIVO RECIB '!$E$12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'!$E$13:$E$18</c:f>
              <c:numCache>
                <c:formatCode>0</c:formatCode>
                <c:ptCount val="6"/>
                <c:pt idx="0">
                  <c:v>87</c:v>
                </c:pt>
                <c:pt idx="1">
                  <c:v>384</c:v>
                </c:pt>
                <c:pt idx="2">
                  <c:v>24</c:v>
                </c:pt>
                <c:pt idx="3">
                  <c:v>9</c:v>
                </c:pt>
                <c:pt idx="4">
                  <c:v>16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3-4D7B-A4F8-FE487C9B75AA}"/>
            </c:ext>
          </c:extLst>
        </c:ser>
        <c:ser>
          <c:idx val="2"/>
          <c:order val="2"/>
          <c:tx>
            <c:strRef>
              <c:f>'POBL OBJETIVO RECIB '!$F$12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'!$F$13:$F$18</c:f>
              <c:numCache>
                <c:formatCode>0</c:formatCode>
                <c:ptCount val="6"/>
                <c:pt idx="0">
                  <c:v>95</c:v>
                </c:pt>
                <c:pt idx="1">
                  <c:v>463</c:v>
                </c:pt>
                <c:pt idx="2">
                  <c:v>14</c:v>
                </c:pt>
                <c:pt idx="3">
                  <c:v>32</c:v>
                </c:pt>
                <c:pt idx="4">
                  <c:v>28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3-4D7B-A4F8-FE487C9B75AA}"/>
            </c:ext>
          </c:extLst>
        </c:ser>
        <c:ser>
          <c:idx val="3"/>
          <c:order val="3"/>
          <c:tx>
            <c:strRef>
              <c:f>'POBL OBJETIVO RECIB '!$G$12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'!$G$13:$G$18</c:f>
              <c:numCache>
                <c:formatCode>0</c:formatCode>
                <c:ptCount val="6"/>
                <c:pt idx="0">
                  <c:v>110</c:v>
                </c:pt>
                <c:pt idx="1">
                  <c:v>559</c:v>
                </c:pt>
                <c:pt idx="2">
                  <c:v>32</c:v>
                </c:pt>
                <c:pt idx="3">
                  <c:v>32</c:v>
                </c:pt>
                <c:pt idx="4">
                  <c:v>43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63-4D7B-A4F8-FE487C9B75AA}"/>
            </c:ext>
          </c:extLst>
        </c:ser>
        <c:ser>
          <c:idx val="4"/>
          <c:order val="4"/>
          <c:tx>
            <c:strRef>
              <c:f>'POBL OBJETIVO RECIB '!$H$12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'!$H$13:$H$18</c:f>
              <c:numCache>
                <c:formatCode>0</c:formatCode>
                <c:ptCount val="6"/>
                <c:pt idx="0">
                  <c:v>188</c:v>
                </c:pt>
                <c:pt idx="1">
                  <c:v>710</c:v>
                </c:pt>
                <c:pt idx="2">
                  <c:v>27</c:v>
                </c:pt>
                <c:pt idx="3">
                  <c:v>43</c:v>
                </c:pt>
                <c:pt idx="4">
                  <c:v>42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3-4D7B-A4F8-FE487C9B75AA}"/>
            </c:ext>
          </c:extLst>
        </c:ser>
        <c:ser>
          <c:idx val="5"/>
          <c:order val="5"/>
          <c:tx>
            <c:strRef>
              <c:f>'POBL OBJETIVO RECIB '!$I$12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'!$I$13:$I$18</c:f>
              <c:numCache>
                <c:formatCode>0</c:formatCode>
                <c:ptCount val="6"/>
                <c:pt idx="0">
                  <c:v>239</c:v>
                </c:pt>
                <c:pt idx="1">
                  <c:v>867</c:v>
                </c:pt>
                <c:pt idx="2">
                  <c:v>43</c:v>
                </c:pt>
                <c:pt idx="3">
                  <c:v>35</c:v>
                </c:pt>
                <c:pt idx="4">
                  <c:v>73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63-4D7B-A4F8-FE487C9B75AA}"/>
            </c:ext>
          </c:extLst>
        </c:ser>
        <c:ser>
          <c:idx val="6"/>
          <c:order val="6"/>
          <c:tx>
            <c:strRef>
              <c:f>'POBL OBJETIVO RECIB '!$J$12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'!$J$13:$J$18</c:f>
              <c:numCache>
                <c:formatCode>0</c:formatCode>
                <c:ptCount val="6"/>
                <c:pt idx="0">
                  <c:v>210</c:v>
                </c:pt>
                <c:pt idx="1">
                  <c:v>910</c:v>
                </c:pt>
                <c:pt idx="2">
                  <c:v>55</c:v>
                </c:pt>
                <c:pt idx="3">
                  <c:v>60</c:v>
                </c:pt>
                <c:pt idx="4">
                  <c:v>66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63-4D7B-A4F8-FE487C9B75AA}"/>
            </c:ext>
          </c:extLst>
        </c:ser>
        <c:ser>
          <c:idx val="7"/>
          <c:order val="7"/>
          <c:tx>
            <c:strRef>
              <c:f>'POBL OBJETIVO RECIB '!$K$12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'!$K$13:$K$18</c:f>
              <c:numCache>
                <c:formatCode>0</c:formatCode>
                <c:ptCount val="6"/>
                <c:pt idx="0">
                  <c:v>164</c:v>
                </c:pt>
                <c:pt idx="1">
                  <c:v>800</c:v>
                </c:pt>
                <c:pt idx="2">
                  <c:v>24</c:v>
                </c:pt>
                <c:pt idx="3">
                  <c:v>34</c:v>
                </c:pt>
                <c:pt idx="4">
                  <c:v>90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63-4D7B-A4F8-FE487C9B75AA}"/>
            </c:ext>
          </c:extLst>
        </c:ser>
        <c:ser>
          <c:idx val="8"/>
          <c:order val="8"/>
          <c:tx>
            <c:strRef>
              <c:f>'POBL OBJETIVO RECIB '!$L$12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'!$L$13:$L$18</c:f>
              <c:numCache>
                <c:formatCode>0</c:formatCode>
                <c:ptCount val="6"/>
                <c:pt idx="0">
                  <c:v>220</c:v>
                </c:pt>
                <c:pt idx="1">
                  <c:v>1018</c:v>
                </c:pt>
                <c:pt idx="2">
                  <c:v>42</c:v>
                </c:pt>
                <c:pt idx="3">
                  <c:v>56</c:v>
                </c:pt>
                <c:pt idx="4">
                  <c:v>84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63-4D7B-A4F8-FE487C9B75AA}"/>
            </c:ext>
          </c:extLst>
        </c:ser>
        <c:ser>
          <c:idx val="9"/>
          <c:order val="9"/>
          <c:tx>
            <c:strRef>
              <c:f>'POBL OBJETIVO RECIB '!$M$12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'!$M$13:$M$18</c:f>
              <c:numCache>
                <c:formatCode>0</c:formatCode>
                <c:ptCount val="6"/>
                <c:pt idx="0">
                  <c:v>227</c:v>
                </c:pt>
                <c:pt idx="1">
                  <c:v>955</c:v>
                </c:pt>
                <c:pt idx="2">
                  <c:v>50</c:v>
                </c:pt>
                <c:pt idx="3">
                  <c:v>56</c:v>
                </c:pt>
                <c:pt idx="4">
                  <c:v>105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63-4D7B-A4F8-FE487C9B75AA}"/>
            </c:ext>
          </c:extLst>
        </c:ser>
        <c:ser>
          <c:idx val="10"/>
          <c:order val="10"/>
          <c:tx>
            <c:strRef>
              <c:f>'POBL OBJETIVO RECIB '!$N$12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'!$N$13:$N$18</c:f>
              <c:numCache>
                <c:formatCode>0</c:formatCode>
                <c:ptCount val="6"/>
                <c:pt idx="0">
                  <c:v>251</c:v>
                </c:pt>
                <c:pt idx="1">
                  <c:v>994</c:v>
                </c:pt>
                <c:pt idx="2">
                  <c:v>49</c:v>
                </c:pt>
                <c:pt idx="3">
                  <c:v>82</c:v>
                </c:pt>
                <c:pt idx="4">
                  <c:v>101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63-4D7B-A4F8-FE487C9B75AA}"/>
            </c:ext>
          </c:extLst>
        </c:ser>
        <c:ser>
          <c:idx val="11"/>
          <c:order val="11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4C92F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0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63-4D7B-A4F8-FE487C9B75AA}"/>
            </c:ext>
          </c:extLst>
        </c:ser>
        <c:ser>
          <c:idx val="12"/>
          <c:order val="12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0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63-4D7B-A4F8-FE487C9B75AA}"/>
            </c:ext>
          </c:extLst>
        </c:ser>
        <c:ser>
          <c:idx val="13"/>
          <c:order val="13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B5232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0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63-4D7B-A4F8-FE487C9B75AA}"/>
            </c:ext>
          </c:extLst>
        </c:ser>
        <c:ser>
          <c:idx val="14"/>
          <c:order val="14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962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0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63-4D7B-A4F8-FE487C9B75AA}"/>
            </c:ext>
          </c:extLst>
        </c:ser>
        <c:ser>
          <c:idx val="15"/>
          <c:order val="15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0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763-4D7B-A4F8-FE487C9B75AA}"/>
            </c:ext>
          </c:extLst>
        </c:ser>
        <c:ser>
          <c:idx val="16"/>
          <c:order val="16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7C7C7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0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763-4D7B-A4F8-FE487C9B75AA}"/>
            </c:ext>
          </c:extLst>
        </c:ser>
        <c:ser>
          <c:idx val="17"/>
          <c:order val="17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0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63-4D7B-A4F8-FE487C9B75AA}"/>
            </c:ext>
          </c:extLst>
        </c:ser>
        <c:ser>
          <c:idx val="18"/>
          <c:order val="18"/>
          <c:tx>
            <c:strRef>
              <c:f>'POBL OBJETIVO RECIB '!$V$12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'!$V$13:$V$18</c:f>
              <c:numCache>
                <c:formatCode>0</c:formatCode>
                <c:ptCount val="6"/>
                <c:pt idx="0">
                  <c:v>48</c:v>
                </c:pt>
                <c:pt idx="1">
                  <c:v>155</c:v>
                </c:pt>
                <c:pt idx="2">
                  <c:v>11</c:v>
                </c:pt>
                <c:pt idx="3">
                  <c:v>17</c:v>
                </c:pt>
                <c:pt idx="4">
                  <c:v>16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763-4D7B-A4F8-FE487C9B7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s-MX"/>
          </a:p>
        </c:txPr>
        <c:crossAx val="1876796096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s-MX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0712458619722"/>
          <c:y val="3.7747041784062095E-2"/>
          <c:w val="0.89770788436353965"/>
          <c:h val="0.21727986171736127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'POBL OBJETIVO RECIB '!$D$63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'!$D$64:$D$69</c:f>
              <c:numCache>
                <c:formatCode>0</c:formatCode>
                <c:ptCount val="6"/>
                <c:pt idx="0">
                  <c:v>127</c:v>
                </c:pt>
                <c:pt idx="1">
                  <c:v>324</c:v>
                </c:pt>
                <c:pt idx="2">
                  <c:v>43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F-4942-88CC-D945C3FBDA77}"/>
            </c:ext>
          </c:extLst>
        </c:ser>
        <c:ser>
          <c:idx val="3"/>
          <c:order val="3"/>
          <c:tx>
            <c:strRef>
              <c:f>'POBL OBJETIVO RECIB '!$E$63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'!$E$64:$E$69</c:f>
              <c:numCache>
                <c:formatCode>0</c:formatCode>
                <c:ptCount val="6"/>
                <c:pt idx="0">
                  <c:v>159</c:v>
                </c:pt>
                <c:pt idx="1">
                  <c:v>324</c:v>
                </c:pt>
                <c:pt idx="2">
                  <c:v>32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3F-4942-88CC-D945C3FBDA77}"/>
            </c:ext>
          </c:extLst>
        </c:ser>
        <c:ser>
          <c:idx val="4"/>
          <c:order val="4"/>
          <c:tx>
            <c:strRef>
              <c:f>'POBL OBJETIVO RECIB '!$F$63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'!$F$64:$F$69</c:f>
              <c:numCache>
                <c:formatCode>0</c:formatCode>
                <c:ptCount val="6"/>
                <c:pt idx="0">
                  <c:v>177</c:v>
                </c:pt>
                <c:pt idx="1">
                  <c:v>402</c:v>
                </c:pt>
                <c:pt idx="2">
                  <c:v>49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3F-4942-88CC-D945C3FBDA77}"/>
            </c:ext>
          </c:extLst>
        </c:ser>
        <c:ser>
          <c:idx val="5"/>
          <c:order val="5"/>
          <c:tx>
            <c:strRef>
              <c:f>'POBL OBJETIVO RECIB '!$G$63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'!$G$64:$G$69</c:f>
              <c:numCache>
                <c:formatCode>0</c:formatCode>
                <c:ptCount val="6"/>
                <c:pt idx="0">
                  <c:v>234</c:v>
                </c:pt>
                <c:pt idx="1">
                  <c:v>451</c:v>
                </c:pt>
                <c:pt idx="2">
                  <c:v>82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3F-4942-88CC-D945C3FBDA77}"/>
            </c:ext>
          </c:extLst>
        </c:ser>
        <c:ser>
          <c:idx val="6"/>
          <c:order val="6"/>
          <c:tx>
            <c:strRef>
              <c:f>'POBL OBJETIVO RECIB '!$H$63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'!$H$64:$H$69</c:f>
              <c:numCache>
                <c:formatCode>0</c:formatCode>
                <c:ptCount val="6"/>
                <c:pt idx="0">
                  <c:v>300</c:v>
                </c:pt>
                <c:pt idx="1">
                  <c:v>580</c:v>
                </c:pt>
                <c:pt idx="2">
                  <c:v>118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3F-4942-88CC-D945C3FBDA77}"/>
            </c:ext>
          </c:extLst>
        </c:ser>
        <c:ser>
          <c:idx val="7"/>
          <c:order val="7"/>
          <c:tx>
            <c:strRef>
              <c:f>'POBL OBJETIVO RECIB '!$I$63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'!$I$64:$I$69</c:f>
              <c:numCache>
                <c:formatCode>0</c:formatCode>
                <c:ptCount val="6"/>
                <c:pt idx="0">
                  <c:v>364</c:v>
                </c:pt>
                <c:pt idx="1">
                  <c:v>715</c:v>
                </c:pt>
                <c:pt idx="2">
                  <c:v>137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3F-4942-88CC-D945C3FBDA77}"/>
            </c:ext>
          </c:extLst>
        </c:ser>
        <c:ser>
          <c:idx val="8"/>
          <c:order val="8"/>
          <c:tx>
            <c:strRef>
              <c:f>'POBL OBJETIVO RECIB '!$J$63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'!$J$64:$J$67</c:f>
              <c:numCache>
                <c:formatCode>0</c:formatCode>
                <c:ptCount val="4"/>
                <c:pt idx="0">
                  <c:v>333</c:v>
                </c:pt>
                <c:pt idx="1">
                  <c:v>778</c:v>
                </c:pt>
                <c:pt idx="2">
                  <c:v>161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3F-4942-88CC-D945C3FBDA77}"/>
            </c:ext>
          </c:extLst>
        </c:ser>
        <c:ser>
          <c:idx val="9"/>
          <c:order val="9"/>
          <c:tx>
            <c:strRef>
              <c:f>'POBL OBJETIVO RECIB '!$K$63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AFE3C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'!$K$64:$K$69</c:f>
              <c:numCache>
                <c:formatCode>0</c:formatCode>
                <c:ptCount val="6"/>
                <c:pt idx="0">
                  <c:v>268</c:v>
                </c:pt>
                <c:pt idx="1">
                  <c:v>687</c:v>
                </c:pt>
                <c:pt idx="2">
                  <c:v>126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3F-4942-88CC-D945C3FBDA77}"/>
            </c:ext>
          </c:extLst>
        </c:ser>
        <c:ser>
          <c:idx val="10"/>
          <c:order val="10"/>
          <c:tx>
            <c:strRef>
              <c:f>'POBL OBJETIVO RECIB '!$L$63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'!$L$64:$L$69</c:f>
              <c:numCache>
                <c:formatCode>0</c:formatCode>
                <c:ptCount val="6"/>
                <c:pt idx="0">
                  <c:v>337</c:v>
                </c:pt>
                <c:pt idx="1">
                  <c:v>835</c:v>
                </c:pt>
                <c:pt idx="2">
                  <c:v>192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3F-4942-88CC-D945C3FBDA77}"/>
            </c:ext>
          </c:extLst>
        </c:ser>
        <c:ser>
          <c:idx val="11"/>
          <c:order val="11"/>
          <c:tx>
            <c:strRef>
              <c:f>'POBL OBJETIVO RECIB '!$M$63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'!$M$64:$M$69</c:f>
              <c:numCache>
                <c:formatCode>0</c:formatCode>
                <c:ptCount val="6"/>
                <c:pt idx="0">
                  <c:v>306</c:v>
                </c:pt>
                <c:pt idx="1">
                  <c:v>839</c:v>
                </c:pt>
                <c:pt idx="2">
                  <c:v>209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3F-4942-88CC-D945C3FBDA77}"/>
            </c:ext>
          </c:extLst>
        </c:ser>
        <c:ser>
          <c:idx val="12"/>
          <c:order val="12"/>
          <c:tx>
            <c:strRef>
              <c:f>'POBL OBJETIVO RECIB '!$N$63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5232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3F-4942-88CC-D945C3FBDA77}"/>
            </c:ext>
          </c:extLst>
        </c:ser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962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3F-4942-88CC-D945C3FBDA77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3F-4942-88CC-D945C3FBDA77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E3F-4942-88CC-D945C3FBDA77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E3F-4942-88CC-D945C3FBDA77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E3F-4942-88CC-D945C3FBDA77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E3F-4942-88CC-D945C3FBDA77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E3F-4942-88CC-D945C3FBDA77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'!$V$64:$V$69</c:f>
              <c:numCache>
                <c:formatCode>0</c:formatCode>
                <c:ptCount val="6"/>
                <c:pt idx="0">
                  <c:v>56</c:v>
                </c:pt>
                <c:pt idx="1">
                  <c:v>147</c:v>
                </c:pt>
                <c:pt idx="2">
                  <c:v>32</c:v>
                </c:pt>
                <c:pt idx="3">
                  <c:v>8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E3F-4942-88CC-D945C3FBD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rgbClr val="C7C7C7"/>
                  </a:solidFill>
                  <a:ln>
                    <a:noFill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'!$A$64:$A$69</c15:sqref>
                        </c15:formulaRef>
                      </c:ext>
                    </c:extLst>
                    <c:strCache>
                      <c:ptCount val="6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AE3F-4942-88CC-D945C3FBDA7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rgbClr val="8186FB"/>
                  </a:solidFill>
                  <a:ln>
                    <a:noFill/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'!$A$64:$A$69</c15:sqref>
                        </c15:formulaRef>
                      </c:ext>
                    </c:extLst>
                    <c:strCache>
                      <c:ptCount val="6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AE3F-4942-88CC-D945C3FBDA77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'POBL OBJETIVO RECIB '!$B$102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'!$B$103:$B$106</c:f>
              <c:numCache>
                <c:formatCode>0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38</c:v>
                </c:pt>
                <c:pt idx="3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0-40DF-A0B9-F9EAF4D1A5DB}"/>
            </c:ext>
          </c:extLst>
        </c:ser>
        <c:ser>
          <c:idx val="1"/>
          <c:order val="1"/>
          <c:tx>
            <c:strRef>
              <c:f>'POBL OBJETIVO RECIB '!$C$102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'!$C$103:$C$106</c:f>
              <c:numCache>
                <c:formatCode>0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38</c:v>
                </c:pt>
                <c:pt idx="3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10-40DF-A0B9-F9EAF4D1A5DB}"/>
            </c:ext>
          </c:extLst>
        </c:ser>
        <c:ser>
          <c:idx val="2"/>
          <c:order val="2"/>
          <c:tx>
            <c:strRef>
              <c:f>'POBL OBJETIVO RECIB '!$D$102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'!$D$103:$D$106</c:f>
              <c:numCache>
                <c:formatCode>0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49</c:v>
                </c:pt>
                <c:pt idx="3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10-40DF-A0B9-F9EAF4D1A5DB}"/>
            </c:ext>
          </c:extLst>
        </c:ser>
        <c:ser>
          <c:idx val="3"/>
          <c:order val="3"/>
          <c:tx>
            <c:strRef>
              <c:f>'POBL OBJETIVO RECIB '!$E$102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'!$E$103:$E$106</c:f>
              <c:numCache>
                <c:formatCode>0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83</c:v>
                </c:pt>
                <c:pt idx="3">
                  <c:v>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10-40DF-A0B9-F9EAF4D1A5DB}"/>
            </c:ext>
          </c:extLst>
        </c:ser>
        <c:ser>
          <c:idx val="4"/>
          <c:order val="4"/>
          <c:tx>
            <c:strRef>
              <c:f>'POBL OBJETIVO RECIB '!$F$102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'!$F$103:$F$106</c:f>
              <c:numCache>
                <c:formatCode>0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75</c:v>
                </c:pt>
                <c:pt idx="3">
                  <c:v>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10-40DF-A0B9-F9EAF4D1A5DB}"/>
            </c:ext>
          </c:extLst>
        </c:ser>
        <c:ser>
          <c:idx val="5"/>
          <c:order val="5"/>
          <c:tx>
            <c:strRef>
              <c:f>'POBL OBJETIVO RECIB '!$G$102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'!$G$103:$G$106</c:f>
              <c:numCache>
                <c:formatCode>0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56</c:v>
                </c:pt>
                <c:pt idx="3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10-40DF-A0B9-F9EAF4D1A5DB}"/>
            </c:ext>
          </c:extLst>
        </c:ser>
        <c:ser>
          <c:idx val="6"/>
          <c:order val="6"/>
          <c:tx>
            <c:strRef>
              <c:f>'POBL OBJETIVO RECIB '!$H$102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'!$H$103:$H$106</c:f>
              <c:numCache>
                <c:formatCode>0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78</c:v>
                </c:pt>
                <c:pt idx="3">
                  <c:v>1324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10-40DF-A0B9-F9EAF4D1A5DB}"/>
            </c:ext>
          </c:extLst>
        </c:ser>
        <c:ser>
          <c:idx val="7"/>
          <c:order val="7"/>
          <c:tx>
            <c:strRef>
              <c:f>'POBL OBJETIVO RECIB '!$I$102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'!$I$103:$I$106</c:f>
              <c:numCache>
                <c:formatCode>0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73</c:v>
                </c:pt>
                <c:pt idx="3">
                  <c:v>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10-40DF-A0B9-F9EAF4D1A5DB}"/>
            </c:ext>
          </c:extLst>
        </c:ser>
        <c:ser>
          <c:idx val="8"/>
          <c:order val="8"/>
          <c:tx>
            <c:strRef>
              <c:f>'POBL OBJETIVO RECIB '!$J$102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'!$J$103:$J$106</c:f>
              <c:numCache>
                <c:formatCode>0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59</c:v>
                </c:pt>
                <c:pt idx="3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10-40DF-A0B9-F9EAF4D1A5DB}"/>
            </c:ext>
          </c:extLst>
        </c:ser>
        <c:ser>
          <c:idx val="9"/>
          <c:order val="9"/>
          <c:tx>
            <c:strRef>
              <c:f>'POBL OBJETIVO RECIB '!$K$102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AFE3C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'!$K$103:$K$106</c:f>
              <c:numCache>
                <c:formatCode>0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210-40DF-A0B9-F9EAF4D1A5DB}"/>
            </c:ext>
          </c:extLst>
        </c:ser>
        <c:ser>
          <c:idx val="10"/>
          <c:order val="10"/>
          <c:tx>
            <c:strRef>
              <c:f>'POBL OBJETIVO RECIB '!$L$102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'!$L$103:$L$106</c:f>
              <c:numCache>
                <c:formatCode>0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10-40DF-A0B9-F9EAF4D1A5DB}"/>
            </c:ext>
          </c:extLst>
        </c:ser>
        <c:ser>
          <c:idx val="11"/>
          <c:order val="11"/>
          <c:tx>
            <c:strRef>
              <c:f>'POBL OBJETIVO RECIB '!$M$102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'!$M$103:$M$106</c:f>
              <c:numCache>
                <c:formatCode>0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210-40DF-A0B9-F9EAF4D1A5DB}"/>
            </c:ext>
          </c:extLst>
        </c:ser>
        <c:ser>
          <c:idx val="12"/>
          <c:order val="12"/>
          <c:tx>
            <c:strRef>
              <c:f>'POBL OBJETIVO RECIB '!$N$102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5232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'!$N$103:$N$106</c:f>
              <c:numCache>
                <c:formatCode>0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10-40DF-A0B9-F9EAF4D1A5DB}"/>
            </c:ext>
          </c:extLst>
        </c:ser>
        <c:ser>
          <c:idx val="13"/>
          <c:order val="13"/>
          <c:tx>
            <c:strRef>
              <c:f>'POBL OBJETIVO RECIB '!$O$102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962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'!$O$103:$O$106</c:f>
              <c:numCache>
                <c:formatCode>0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210-40DF-A0B9-F9EAF4D1A5DB}"/>
            </c:ext>
          </c:extLst>
        </c:ser>
        <c:ser>
          <c:idx val="14"/>
          <c:order val="14"/>
          <c:tx>
            <c:strRef>
              <c:f>'POBL OBJETIVO RECIB '!$P$102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'!$P$103:$P$106</c:f>
              <c:numCache>
                <c:formatCode>0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210-40DF-A0B9-F9EAF4D1A5DB}"/>
            </c:ext>
          </c:extLst>
        </c:ser>
        <c:ser>
          <c:idx val="15"/>
          <c:order val="15"/>
          <c:tx>
            <c:strRef>
              <c:f>'POBL OBJETIVO RECIB '!$Q$102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'!$Q$103:$Q$106</c:f>
              <c:numCache>
                <c:formatCode>0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210-40DF-A0B9-F9EAF4D1A5DB}"/>
            </c:ext>
          </c:extLst>
        </c:ser>
        <c:ser>
          <c:idx val="16"/>
          <c:order val="16"/>
          <c:tx>
            <c:strRef>
              <c:f>'POBL OBJETIVO RECIB '!$R$102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'!$R$103:$R$106</c:f>
              <c:numCache>
                <c:formatCode>0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7</c:v>
                </c:pt>
                <c:pt idx="3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10-40DF-A0B9-F9EAF4D1A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  <a:alpha val="29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'POBL OBJETIVO RECIB '!$D$146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B40-45CA-B07E-78512E6A2FDB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4B40-45CA-B07E-78512E6A2FDB}"/>
              </c:ext>
            </c:extLst>
          </c:dPt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'!$D$147:$D$148</c:f>
              <c:numCache>
                <c:formatCode>0</c:formatCode>
                <c:ptCount val="2"/>
                <c:pt idx="0">
                  <c:v>72</c:v>
                </c:pt>
                <c:pt idx="1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40-45CA-B07E-78512E6A2FDB}"/>
            </c:ext>
          </c:extLst>
        </c:ser>
        <c:ser>
          <c:idx val="1"/>
          <c:order val="1"/>
          <c:tx>
            <c:strRef>
              <c:f>'POBL OBJETIVO RECIB '!$E$146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4B40-45CA-B07E-78512E6A2FDB}"/>
              </c:ext>
            </c:extLst>
          </c:dPt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'!$E$147:$E$148</c:f>
              <c:numCache>
                <c:formatCode>0</c:formatCode>
                <c:ptCount val="2"/>
                <c:pt idx="0">
                  <c:v>74</c:v>
                </c:pt>
                <c:pt idx="1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40-45CA-B07E-78512E6A2FDB}"/>
            </c:ext>
          </c:extLst>
        </c:ser>
        <c:ser>
          <c:idx val="2"/>
          <c:order val="2"/>
          <c:tx>
            <c:strRef>
              <c:f>'POBL OBJETIVO RECIB '!$F$146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'!$F$147:$F$148</c:f>
              <c:numCache>
                <c:formatCode>0</c:formatCode>
                <c:ptCount val="2"/>
                <c:pt idx="0">
                  <c:v>111</c:v>
                </c:pt>
                <c:pt idx="1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40-45CA-B07E-78512E6A2FDB}"/>
            </c:ext>
          </c:extLst>
        </c:ser>
        <c:ser>
          <c:idx val="3"/>
          <c:order val="3"/>
          <c:tx>
            <c:strRef>
              <c:f>'POBL OBJETIVO RECIB '!$G$146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'!$G$147:$G$148</c:f>
              <c:numCache>
                <c:formatCode>0</c:formatCode>
                <c:ptCount val="2"/>
                <c:pt idx="0">
                  <c:v>196</c:v>
                </c:pt>
                <c:pt idx="1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40-45CA-B07E-78512E6A2FDB}"/>
            </c:ext>
          </c:extLst>
        </c:ser>
        <c:ser>
          <c:idx val="4"/>
          <c:order val="4"/>
          <c:tx>
            <c:strRef>
              <c:f>'POBL OBJETIVO RECIB '!$H$146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'!$H$147:$H$148</c:f>
              <c:numCache>
                <c:formatCode>0</c:formatCode>
                <c:ptCount val="2"/>
                <c:pt idx="0">
                  <c:v>265</c:v>
                </c:pt>
                <c:pt idx="1">
                  <c:v>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40-45CA-B07E-78512E6A2FDB}"/>
            </c:ext>
          </c:extLst>
        </c:ser>
        <c:ser>
          <c:idx val="5"/>
          <c:order val="5"/>
          <c:tx>
            <c:strRef>
              <c:f>'POBL OBJETIVO RECIB '!$I$146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'!$I$147:$I$148</c:f>
              <c:numCache>
                <c:formatCode>0</c:formatCode>
                <c:ptCount val="2"/>
                <c:pt idx="0">
                  <c:v>347</c:v>
                </c:pt>
                <c:pt idx="1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40-45CA-B07E-78512E6A2FDB}"/>
            </c:ext>
          </c:extLst>
        </c:ser>
        <c:ser>
          <c:idx val="6"/>
          <c:order val="6"/>
          <c:tx>
            <c:strRef>
              <c:f>'POBL OBJETIVO RECIB '!$J$146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'!$J$147:$J$148</c:f>
              <c:numCache>
                <c:formatCode>0</c:formatCode>
                <c:ptCount val="2"/>
                <c:pt idx="0">
                  <c:v>318</c:v>
                </c:pt>
                <c:pt idx="1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40-45CA-B07E-78512E6A2FDB}"/>
            </c:ext>
          </c:extLst>
        </c:ser>
        <c:ser>
          <c:idx val="7"/>
          <c:order val="7"/>
          <c:tx>
            <c:strRef>
              <c:f>'POBL OBJETIVO RECIB '!$K$146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'!$K$147:$K$148</c:f>
              <c:numCache>
                <c:formatCode>0</c:formatCode>
                <c:ptCount val="2"/>
                <c:pt idx="0">
                  <c:v>298</c:v>
                </c:pt>
                <c:pt idx="1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B40-45CA-B07E-78512E6A2FDB}"/>
            </c:ext>
          </c:extLst>
        </c:ser>
        <c:ser>
          <c:idx val="8"/>
          <c:order val="8"/>
          <c:tx>
            <c:strRef>
              <c:f>'POBL OBJETIVO RECIB '!$L$146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'!$L$147:$L$148</c:f>
              <c:numCache>
                <c:formatCode>0</c:formatCode>
                <c:ptCount val="2"/>
                <c:pt idx="0">
                  <c:v>370</c:v>
                </c:pt>
                <c:pt idx="1">
                  <c:v>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40-45CA-B07E-78512E6A2FDB}"/>
            </c:ext>
          </c:extLst>
        </c:ser>
        <c:ser>
          <c:idx val="9"/>
          <c:order val="9"/>
          <c:tx>
            <c:strRef>
              <c:f>'POBL OBJETIVO RECIB '!$M$146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AFE3C"/>
            </a:solidFill>
            <a:ln>
              <a:noFill/>
            </a:ln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'!$M$147:$M$148</c:f>
              <c:numCache>
                <c:formatCode>0</c:formatCode>
                <c:ptCount val="2"/>
                <c:pt idx="0">
                  <c:v>339</c:v>
                </c:pt>
                <c:pt idx="1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B40-45CA-B07E-78512E6A2FDB}"/>
            </c:ext>
          </c:extLst>
        </c:ser>
        <c:ser>
          <c:idx val="10"/>
          <c:order val="10"/>
          <c:tx>
            <c:strRef>
              <c:f>'POBL OBJETIVO RECIB '!$N$146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'!$N$147:$N$148</c:f>
              <c:numCache>
                <c:formatCode>0</c:formatCode>
                <c:ptCount val="2"/>
                <c:pt idx="0">
                  <c:v>308</c:v>
                </c:pt>
                <c:pt idx="1">
                  <c:v>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B40-45CA-B07E-78512E6A2FDB}"/>
            </c:ext>
          </c:extLst>
        </c:ser>
        <c:ser>
          <c:idx val="11"/>
          <c:order val="11"/>
          <c:tx>
            <c:strRef>
              <c:f>'POBL OBJETIVO RECIB '!$O$146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'!$O$147:$O$148</c:f>
              <c:numCache>
                <c:formatCode>0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B40-45CA-B07E-78512E6A2FDB}"/>
            </c:ext>
          </c:extLst>
        </c:ser>
        <c:ser>
          <c:idx val="12"/>
          <c:order val="12"/>
          <c:tx>
            <c:strRef>
              <c:f>'POBL OBJETIVO RECIB '!$P$146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523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'!$P$147:$P$148</c:f>
              <c:numCache>
                <c:formatCode>0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B40-45CA-B07E-78512E6A2FDB}"/>
            </c:ext>
          </c:extLst>
        </c:ser>
        <c:ser>
          <c:idx val="13"/>
          <c:order val="13"/>
          <c:tx>
            <c:strRef>
              <c:f>'POBL OBJETIVO RECIB '!$Q$146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96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'!$Q$147:$Q$148</c:f>
              <c:numCache>
                <c:formatCode>0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B40-45CA-B07E-78512E6A2FDB}"/>
            </c:ext>
          </c:extLst>
        </c:ser>
        <c:ser>
          <c:idx val="14"/>
          <c:order val="14"/>
          <c:tx>
            <c:strRef>
              <c:f>'POBL OBJETIVO RECIB '!$R$146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4C92F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'!$R$147:$R$148</c:f>
              <c:numCache>
                <c:formatCode>0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B40-45CA-B07E-78512E6A2FDB}"/>
            </c:ext>
          </c:extLst>
        </c:ser>
        <c:ser>
          <c:idx val="15"/>
          <c:order val="15"/>
          <c:tx>
            <c:strRef>
              <c:f>'POBL OBJETIVO RECIB '!$S$146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'!$S$147:$S$148</c:f>
              <c:numCache>
                <c:formatCode>0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B40-45CA-B07E-78512E6A2FDB}"/>
            </c:ext>
          </c:extLst>
        </c:ser>
        <c:ser>
          <c:idx val="16"/>
          <c:order val="16"/>
          <c:tx>
            <c:strRef>
              <c:f>'POBL OBJETIVO RECIB '!$T$146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7C7C7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'!$T$147:$T$148</c:f>
              <c:numCache>
                <c:formatCode>0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B40-45CA-B07E-78512E6A2FDB}"/>
            </c:ext>
          </c:extLst>
        </c:ser>
        <c:ser>
          <c:idx val="17"/>
          <c:order val="17"/>
          <c:tx>
            <c:strRef>
              <c:f>'POBL OBJETIVO RECIB '!$U$146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'!$U$147:$U$148</c:f>
              <c:numCache>
                <c:formatCode>0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B40-45CA-B07E-78512E6A2FDB}"/>
            </c:ext>
          </c:extLst>
        </c:ser>
        <c:ser>
          <c:idx val="18"/>
          <c:order val="18"/>
          <c:tx>
            <c:strRef>
              <c:f>'POBL OBJETIVO RECIB '!$V$146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'!$V$147:$V$148</c:f>
              <c:numCache>
                <c:formatCode>0</c:formatCode>
                <c:ptCount val="2"/>
                <c:pt idx="0">
                  <c:v>41</c:v>
                </c:pt>
                <c:pt idx="1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B40-45CA-B07E-78512E6A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55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44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s-MX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35975128088491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'!$B$191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'!$B$192:$B$194</c:f>
              <c:numCache>
                <c:formatCode>0</c:formatCode>
                <c:ptCount val="3"/>
                <c:pt idx="0">
                  <c:v>962</c:v>
                </c:pt>
                <c:pt idx="1">
                  <c:v>260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0-4426-87DB-15B17AECB2D9}"/>
            </c:ext>
          </c:extLst>
        </c:ser>
        <c:ser>
          <c:idx val="1"/>
          <c:order val="1"/>
          <c:tx>
            <c:strRef>
              <c:f>'POBL OBJETIVO RECIB '!$C$191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C90-4426-87DB-15B17AECB2D9}"/>
              </c:ext>
            </c:extLst>
          </c:dPt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'!$C$192:$C$194</c:f>
              <c:numCache>
                <c:formatCode>0</c:formatCode>
                <c:ptCount val="3"/>
                <c:pt idx="0">
                  <c:v>971</c:v>
                </c:pt>
                <c:pt idx="1">
                  <c:v>288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90-4426-87DB-15B17AECB2D9}"/>
            </c:ext>
          </c:extLst>
        </c:ser>
        <c:ser>
          <c:idx val="2"/>
          <c:order val="2"/>
          <c:tx>
            <c:strRef>
              <c:f>'POBL OBJETIVO RECIB '!$D$191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'!$D$192:$D$194</c:f>
              <c:numCache>
                <c:formatCode>0</c:formatCode>
                <c:ptCount val="3"/>
                <c:pt idx="0">
                  <c:v>838</c:v>
                </c:pt>
                <c:pt idx="1">
                  <c:v>250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0-4426-87DB-15B17AECB2D9}"/>
            </c:ext>
          </c:extLst>
        </c:ser>
        <c:ser>
          <c:idx val="3"/>
          <c:order val="3"/>
          <c:tx>
            <c:strRef>
              <c:f>'POBL OBJETIVO RECIB '!$E$191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'!$E$192:$E$194</c:f>
              <c:numCache>
                <c:formatCode>0</c:formatCode>
                <c:ptCount val="3"/>
                <c:pt idx="0">
                  <c:v>1036</c:v>
                </c:pt>
                <c:pt idx="1">
                  <c:v>273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90-4426-87DB-15B17AECB2D9}"/>
            </c:ext>
          </c:extLst>
        </c:ser>
        <c:ser>
          <c:idx val="4"/>
          <c:order val="4"/>
          <c:tx>
            <c:strRef>
              <c:f>'POBL OBJETIVO RECIB '!$F$191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'!$F$192:$F$194</c:f>
              <c:numCache>
                <c:formatCode>0</c:formatCode>
                <c:ptCount val="3"/>
                <c:pt idx="0">
                  <c:v>941</c:v>
                </c:pt>
                <c:pt idx="1">
                  <c:v>365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90-4426-87DB-15B17AECB2D9}"/>
            </c:ext>
          </c:extLst>
        </c:ser>
        <c:ser>
          <c:idx val="5"/>
          <c:order val="5"/>
          <c:tx>
            <c:strRef>
              <c:f>'POBL OBJETIVO RECIB '!$G$191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'!$G$192:$G$194</c:f>
              <c:numCache>
                <c:formatCode>0</c:formatCode>
                <c:ptCount val="3"/>
                <c:pt idx="0">
                  <c:v>1020</c:v>
                </c:pt>
                <c:pt idx="1">
                  <c:v>346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90-4426-87DB-15B17AECB2D9}"/>
            </c:ext>
          </c:extLst>
        </c:ser>
        <c:ser>
          <c:idx val="6"/>
          <c:order val="6"/>
          <c:tx>
            <c:strRef>
              <c:f>'POBL OBJETIVO RECIB '!$H$191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'!$H$192:$H$194</c:f>
              <c:numCache>
                <c:formatCode>0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90-4426-87DB-15B17AECB2D9}"/>
            </c:ext>
          </c:extLst>
        </c:ser>
        <c:ser>
          <c:idx val="7"/>
          <c:order val="7"/>
          <c:tx>
            <c:strRef>
              <c:f>'POBL OBJETIVO RECIB '!$I$191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'!$I$192:$I$194</c:f>
              <c:numCache>
                <c:formatCode>0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90-4426-87DB-15B17AECB2D9}"/>
            </c:ext>
          </c:extLst>
        </c:ser>
        <c:ser>
          <c:idx val="8"/>
          <c:order val="8"/>
          <c:tx>
            <c:strRef>
              <c:f>'POBL OBJETIVO RECIB '!$J$191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'!$J$192:$J$194</c:f>
              <c:numCache>
                <c:formatCode>0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90-4426-87DB-15B17AECB2D9}"/>
            </c:ext>
          </c:extLst>
        </c:ser>
        <c:ser>
          <c:idx val="9"/>
          <c:order val="9"/>
          <c:tx>
            <c:strRef>
              <c:f>'POBL OBJETIVO RECIB '!$K$191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AFE3C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'!$K$192:$K$194</c:f>
              <c:numCache>
                <c:formatCode>0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90-4426-87DB-15B17AECB2D9}"/>
            </c:ext>
          </c:extLst>
        </c:ser>
        <c:ser>
          <c:idx val="10"/>
          <c:order val="10"/>
          <c:tx>
            <c:strRef>
              <c:f>'POBL OBJETIVO RECIB '!$L$191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'!$L$192:$L$194</c:f>
              <c:numCache>
                <c:formatCode>0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90-4426-87DB-15B17AECB2D9}"/>
            </c:ext>
          </c:extLst>
        </c:ser>
        <c:ser>
          <c:idx val="11"/>
          <c:order val="11"/>
          <c:tx>
            <c:strRef>
              <c:f>'POBL OBJETIVO RECIB '!$M$191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'!$M$192:$M$194</c:f>
              <c:numCache>
                <c:formatCode>General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C90-4426-87DB-15B17AECB2D9}"/>
            </c:ext>
          </c:extLst>
        </c:ser>
        <c:ser>
          <c:idx val="12"/>
          <c:order val="12"/>
          <c:tx>
            <c:strRef>
              <c:f>'POBL OBJETIVO RECIB '!$N$191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'!$N$192:$N$194</c:f>
              <c:numCache>
                <c:formatCode>General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90-4426-87DB-15B17AECB2D9}"/>
            </c:ext>
          </c:extLst>
        </c:ser>
        <c:ser>
          <c:idx val="13"/>
          <c:order val="13"/>
          <c:tx>
            <c:strRef>
              <c:f>'POBL OBJETIVO RECIB '!$O$191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'!$O$192:$O$194</c:f>
              <c:numCache>
                <c:formatCode>General</c:formatCode>
                <c:ptCount val="3"/>
                <c:pt idx="0">
                  <c:v>173</c:v>
                </c:pt>
                <c:pt idx="1">
                  <c:v>66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C90-4426-87DB-15B17AECB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55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s-MX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s-MX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0-500C-4102-85EA-CC444450ABB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500C-4102-85EA-CC444450ABB0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500C-4102-85EA-CC444450ABB0}"/>
              </c:ext>
            </c:extLst>
          </c:dPt>
          <c:cat>
            <c:strRef>
              <c:f>'POBL OBJ AUTORIZ GENERO '!$I$36:$V$36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'!$I$37:$V$37</c:f>
              <c:numCache>
                <c:formatCode>General</c:formatCode>
                <c:ptCount val="14"/>
                <c:pt idx="0">
                  <c:v>468</c:v>
                </c:pt>
                <c:pt idx="1">
                  <c:v>493</c:v>
                </c:pt>
                <c:pt idx="2">
                  <c:v>436</c:v>
                </c:pt>
                <c:pt idx="3">
                  <c:v>503</c:v>
                </c:pt>
                <c:pt idx="4">
                  <c:v>553</c:v>
                </c:pt>
                <c:pt idx="5">
                  <c:v>633</c:v>
                </c:pt>
                <c:pt idx="6">
                  <c:v>608</c:v>
                </c:pt>
                <c:pt idx="7">
                  <c:v>670</c:v>
                </c:pt>
                <c:pt idx="8">
                  <c:v>650</c:v>
                </c:pt>
                <c:pt idx="9">
                  <c:v>653</c:v>
                </c:pt>
                <c:pt idx="10" formatCode="0">
                  <c:v>426</c:v>
                </c:pt>
                <c:pt idx="11" formatCode="0">
                  <c:v>549</c:v>
                </c:pt>
                <c:pt idx="12" formatCode="0">
                  <c:v>561</c:v>
                </c:pt>
                <c:pt idx="13" formatCode="0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0C-4102-85EA-CC444450ABB0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500C-4102-85EA-CC444450ABB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6-500C-4102-85EA-CC444450ABB0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500C-4102-85EA-CC444450ABB0}"/>
              </c:ext>
            </c:extLst>
          </c:dPt>
          <c:cat>
            <c:strRef>
              <c:f>'POBL OBJ AUTORIZ GENERO '!$I$36:$V$36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'!$I$38:$V$38</c:f>
              <c:numCache>
                <c:formatCode>General</c:formatCode>
                <c:ptCount val="14"/>
                <c:pt idx="0">
                  <c:v>229</c:v>
                </c:pt>
                <c:pt idx="1">
                  <c:v>276</c:v>
                </c:pt>
                <c:pt idx="2">
                  <c:v>227</c:v>
                </c:pt>
                <c:pt idx="3">
                  <c:v>269</c:v>
                </c:pt>
                <c:pt idx="4">
                  <c:v>338</c:v>
                </c:pt>
                <c:pt idx="5">
                  <c:v>368</c:v>
                </c:pt>
                <c:pt idx="6">
                  <c:v>374</c:v>
                </c:pt>
                <c:pt idx="7">
                  <c:v>396</c:v>
                </c:pt>
                <c:pt idx="8">
                  <c:v>399</c:v>
                </c:pt>
                <c:pt idx="9">
                  <c:v>419</c:v>
                </c:pt>
                <c:pt idx="10" formatCode="0">
                  <c:v>289</c:v>
                </c:pt>
                <c:pt idx="11" formatCode="0">
                  <c:v>427</c:v>
                </c:pt>
                <c:pt idx="12" formatCode="0">
                  <c:v>436</c:v>
                </c:pt>
                <c:pt idx="13" formatCode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00C-4102-85EA-CC444450ABB0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'!$I$36:$V$36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'!$I$39:$V$39</c:f>
              <c:numCache>
                <c:formatCode>0%</c:formatCode>
                <c:ptCount val="14"/>
                <c:pt idx="0">
                  <c:v>0.4893162393162393</c:v>
                </c:pt>
                <c:pt idx="1">
                  <c:v>0.55983772819472621</c:v>
                </c:pt>
                <c:pt idx="2">
                  <c:v>0.52064220183486243</c:v>
                </c:pt>
                <c:pt idx="3">
                  <c:v>0.53479125248508941</c:v>
                </c:pt>
                <c:pt idx="4">
                  <c:v>0.61121157323688968</c:v>
                </c:pt>
                <c:pt idx="5">
                  <c:v>0.58135860979462872</c:v>
                </c:pt>
                <c:pt idx="6">
                  <c:v>0.61513157894736847</c:v>
                </c:pt>
                <c:pt idx="7">
                  <c:v>0.59104477611940298</c:v>
                </c:pt>
                <c:pt idx="8">
                  <c:v>0.61384615384615382</c:v>
                </c:pt>
                <c:pt idx="9">
                  <c:v>0.64165390505359876</c:v>
                </c:pt>
                <c:pt idx="10">
                  <c:v>0.67840375586854462</c:v>
                </c:pt>
                <c:pt idx="11">
                  <c:v>0.77777777777777779</c:v>
                </c:pt>
                <c:pt idx="12">
                  <c:v>0.77718360071301251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00C-4102-85EA-CC444450A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0-2CCA-4D7A-9E81-31BD50118F9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2CCA-4D7A-9E81-31BD50118F9E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2CCA-4D7A-9E81-31BD50118F9E}"/>
              </c:ext>
            </c:extLst>
          </c:dPt>
          <c:cat>
            <c:strRef>
              <c:f>'POBL OBJ AUTORIZ GENERO '!$I$40:$V$40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2021*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'!$I$41:$V$41</c:f>
              <c:numCache>
                <c:formatCode>General</c:formatCode>
                <c:ptCount val="14"/>
                <c:pt idx="0">
                  <c:v>796</c:v>
                </c:pt>
                <c:pt idx="1">
                  <c:v>815</c:v>
                </c:pt>
                <c:pt idx="2">
                  <c:v>683</c:v>
                </c:pt>
                <c:pt idx="3">
                  <c:v>921</c:v>
                </c:pt>
                <c:pt idx="4">
                  <c:v>849</c:v>
                </c:pt>
                <c:pt idx="5">
                  <c:v>851</c:v>
                </c:pt>
                <c:pt idx="6">
                  <c:v>930</c:v>
                </c:pt>
                <c:pt idx="7">
                  <c:v>862</c:v>
                </c:pt>
                <c:pt idx="8">
                  <c:v>800</c:v>
                </c:pt>
                <c:pt idx="9">
                  <c:v>790</c:v>
                </c:pt>
                <c:pt idx="10" formatCode="0">
                  <c:v>542</c:v>
                </c:pt>
                <c:pt idx="11" formatCode="0">
                  <c:v>625</c:v>
                </c:pt>
                <c:pt idx="12" formatCode="0">
                  <c:v>630</c:v>
                </c:pt>
                <c:pt idx="13" formatCode="0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CA-4D7A-9E81-31BD50118F9E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2CCA-4D7A-9E81-31BD50118F9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6-2CCA-4D7A-9E81-31BD50118F9E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2CCA-4D7A-9E81-31BD50118F9E}"/>
              </c:ext>
            </c:extLst>
          </c:dPt>
          <c:cat>
            <c:strRef>
              <c:f>'POBL OBJ AUTORIZ GENERO '!$I$40:$V$40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2021*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'!$I$42:$V$42</c:f>
              <c:numCache>
                <c:formatCode>General</c:formatCode>
                <c:ptCount val="14"/>
                <c:pt idx="0">
                  <c:v>410</c:v>
                </c:pt>
                <c:pt idx="1">
                  <c:v>471</c:v>
                </c:pt>
                <c:pt idx="2">
                  <c:v>356</c:v>
                </c:pt>
                <c:pt idx="3">
                  <c:v>508</c:v>
                </c:pt>
                <c:pt idx="4">
                  <c:v>500</c:v>
                </c:pt>
                <c:pt idx="5">
                  <c:v>521</c:v>
                </c:pt>
                <c:pt idx="6">
                  <c:v>558</c:v>
                </c:pt>
                <c:pt idx="7">
                  <c:v>498</c:v>
                </c:pt>
                <c:pt idx="8">
                  <c:v>488</c:v>
                </c:pt>
                <c:pt idx="9">
                  <c:v>510</c:v>
                </c:pt>
                <c:pt idx="10" formatCode="0">
                  <c:v>341</c:v>
                </c:pt>
                <c:pt idx="11" formatCode="0">
                  <c:v>479</c:v>
                </c:pt>
                <c:pt idx="12" formatCode="0">
                  <c:v>499</c:v>
                </c:pt>
                <c:pt idx="13" formatCode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CCA-4D7A-9E81-31BD50118F9E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'!$I$40:$V$40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2021*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'!$I$43:$V$43</c:f>
              <c:numCache>
                <c:formatCode>0%</c:formatCode>
                <c:ptCount val="14"/>
                <c:pt idx="0">
                  <c:v>0.51507537688442206</c:v>
                </c:pt>
                <c:pt idx="1">
                  <c:v>0.57791411042944785</c:v>
                </c:pt>
                <c:pt idx="2">
                  <c:v>0.52122986822840411</c:v>
                </c:pt>
                <c:pt idx="3">
                  <c:v>0.55157437567861023</c:v>
                </c:pt>
                <c:pt idx="4">
                  <c:v>0.58892815076560656</c:v>
                </c:pt>
                <c:pt idx="5">
                  <c:v>0.61222091656874267</c:v>
                </c:pt>
                <c:pt idx="6">
                  <c:v>0.6</c:v>
                </c:pt>
                <c:pt idx="7">
                  <c:v>0.57772621809744784</c:v>
                </c:pt>
                <c:pt idx="8">
                  <c:v>0.61</c:v>
                </c:pt>
                <c:pt idx="9">
                  <c:v>0.64556962025316456</c:v>
                </c:pt>
                <c:pt idx="10">
                  <c:v>0.62915129151291516</c:v>
                </c:pt>
                <c:pt idx="11">
                  <c:v>0.76639999999999997</c:v>
                </c:pt>
                <c:pt idx="12">
                  <c:v>0.79206349206349203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CCA-4D7A-9E81-31BD50118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17/03/2023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17/03/2023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17/03/2023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17/03/2023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17/03/2023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17/03/2023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17/03/2023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17/03/2023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17/03/2023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A1E65B-092A-4F05-961D-C68A1704452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2" y="448957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0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2010-2023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DC87F0-5C11-4A7D-8640-B3CA2DF8B92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0F4219-6D9F-4BF1-BD5C-427A7F052AEB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3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840724"/>
              </p:ext>
            </p:extLst>
          </p:nvPr>
        </p:nvGraphicFramePr>
        <p:xfrm>
          <a:off x="1719850" y="744802"/>
          <a:ext cx="8752300" cy="532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57" y="485949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3000" b="0" dirty="0">
                <a:solidFill>
                  <a:srgbClr val="484848"/>
                </a:solidFill>
                <a:latin typeface="Lausanne 250" panose="02000503040000020004" pitchFamily="2" charset="77"/>
              </a:rPr>
              <a:t>EQUIDAD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06D2FD-3759-42A2-AEAD-3F77E2977A2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6D91D9-C364-4ADD-B7BC-E9A1FC1ECCF8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6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24565"/>
              </p:ext>
            </p:extLst>
          </p:nvPr>
        </p:nvGraphicFramePr>
        <p:xfrm>
          <a:off x="1812447" y="1321257"/>
          <a:ext cx="8567108" cy="224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010051"/>
              </p:ext>
            </p:extLst>
          </p:nvPr>
        </p:nvGraphicFramePr>
        <p:xfrm>
          <a:off x="1812445" y="3769855"/>
          <a:ext cx="8567110" cy="220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AB0BAC-DFDA-430D-8363-B55A97D3C7C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A3B0FE-C717-42F3-A512-1D520A9DA10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2A8B23-5C07-4213-A788-099B45E150CF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F7BF97-A3E6-49B0-B8F9-66B4BA14C6C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1800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CONACYT.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de Centros Públicos de Investigación del CONACYT.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959FF1-FE6C-4CD1-A8DC-37E2003399C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B74C0-E4F2-4568-BE98-F899035EE16D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6" y="405161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32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DE CRÉDITO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8A6D84-162D-4D53-8B01-003881897DA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4901"/>
              </p:ext>
            </p:extLst>
          </p:nvPr>
        </p:nvGraphicFramePr>
        <p:xfrm>
          <a:off x="1412100" y="880658"/>
          <a:ext cx="9367799" cy="51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3ABF808-B24A-4547-9516-950E9DFE50F4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798" y="675396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2010-2023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8FF9AE-4ADC-4BCF-97F7-873D12A0130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1CA616-444B-4215-AF0B-28D7EB4257AE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9422337"/>
              </p:ext>
            </p:extLst>
          </p:nvPr>
        </p:nvGraphicFramePr>
        <p:xfrm>
          <a:off x="1600561" y="1611500"/>
          <a:ext cx="8861878" cy="409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62" y="650667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A7C64B-B079-400F-8B2D-616D2687DB6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AA1917-2EB3-418B-A8AD-49A0AFF5EB80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12667"/>
              </p:ext>
            </p:extLst>
          </p:nvPr>
        </p:nvGraphicFramePr>
        <p:xfrm>
          <a:off x="2317316" y="1197085"/>
          <a:ext cx="7557367" cy="496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76" y="346136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0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8A16A5-0B9E-4AC1-A2F2-BEF197C02B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7CA90A-EAFB-4FD6-9DF8-8167B0F605E2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3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32499"/>
              </p:ext>
            </p:extLst>
          </p:nvPr>
        </p:nvGraphicFramePr>
        <p:xfrm>
          <a:off x="1965711" y="704317"/>
          <a:ext cx="8260578" cy="537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43" y="566139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0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 2007-2023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04F96A-635F-4440-B19E-B31B0DDDEDB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2CDDCE-89E8-4560-95AE-6514F234CE48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3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512566"/>
              </p:ext>
            </p:extLst>
          </p:nvPr>
        </p:nvGraphicFramePr>
        <p:xfrm>
          <a:off x="2154272" y="1126201"/>
          <a:ext cx="8277729" cy="482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62" y="565894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82D62A-A48F-4490-8BB4-8FC8DCA702A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A40AED-D75A-4C7A-9553-0787B0D87E85}"/>
              </a:ext>
            </a:extLst>
          </p:cNvPr>
          <p:cNvSpPr txBox="1"/>
          <p:nvPr/>
        </p:nvSpPr>
        <p:spPr>
          <a:xfrm>
            <a:off x="4853934" y="6016747"/>
            <a:ext cx="2355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28 de febrero de 2023</a:t>
            </a:r>
          </a:p>
        </p:txBody>
      </p:sp>
      <p:graphicFrame>
        <p:nvGraphicFramePr>
          <p:cNvPr id="14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286134"/>
              </p:ext>
            </p:extLst>
          </p:nvPr>
        </p:nvGraphicFramePr>
        <p:xfrm>
          <a:off x="2220872" y="1140178"/>
          <a:ext cx="7750255" cy="479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36B34B-F157-4F3A-A1A0-BE29A3062977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1248</TotalTime>
  <Words>833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2005-2023</vt:lpstr>
      <vt:lpstr>CRÉDITOS EN ADMINISTRACIÓN 2010-2023</vt:lpstr>
      <vt:lpstr>SOLICITUDES RECIBIDAS POR ÁREA DE ESTUDIO 2005-2023</vt:lpstr>
      <vt:lpstr>SOLICITUDES RECIBIDAS POR RANGO DE EDAD 2005-2023</vt:lpstr>
      <vt:lpstr>SOLICITUDES RECIBIDAS POR NIVEL DE ESTUDIOS 2007-2023</vt:lpstr>
      <vt:lpstr>SOLICITUDES RECIBIDAS POR DESTINO 2005-2023</vt:lpstr>
      <vt:lpstr>SOLICITUDES RECIBIDAS POR SECTOR DE PROCEDENCIA 2010-2023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Publicada-Uso General</cp:keywords>
  <cp:lastModifiedBy>Aguado López Jorge Angel</cp:lastModifiedBy>
  <cp:revision>83</cp:revision>
  <dcterms:created xsi:type="dcterms:W3CDTF">2021-10-27T16:35:09Z</dcterms:created>
  <dcterms:modified xsi:type="dcterms:W3CDTF">2023-03-17T23:20:35Z</dcterms:modified>
  <cp:category>Publicada-Uso General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718ea37f-dc63-45bd-9ae7-d861c552fd91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DocumentSecurityLabel">
    <vt:lpwstr>Publicada-Uso General</vt:lpwstr>
  </property>
  <property fmtid="{D5CDD505-2E9C-101B-9397-08002B2CF9AE}" pid="10" name="bjSlideMasterFooterText">
    <vt:lpwstr>Publicada-Uso General
Información que ha sido publicada por el Banco de México</vt:lpwstr>
  </property>
  <property fmtid="{D5CDD505-2E9C-101B-9397-08002B2CF9AE}" pid="11" name="X-Metadata 2">
    <vt:lpwstr>4c5a5||||9843a5c6-c895-4b3a-967c-e56e4fe43fee</vt:lpwstr>
  </property>
  <property fmtid="{D5CDD505-2E9C-101B-9397-08002B2CF9AE}" pid="12" name="X-Metadata 1">
    <vt:lpwstr>001: G17681 - 002: 170.70.121.25 - 003: 13/02/2023 12:56:05 p. m.</vt:lpwstr>
  </property>
</Properties>
</file>